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4" r:id="rId9"/>
    <p:sldId id="268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kerekített téglalap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Lekerekített téglalap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0" name="Alcím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7258-2DCC-4D87-91D3-B68575E1A2FF}" type="datetimeFigureOut">
              <a:rPr lang="hu-HU" smtClean="0"/>
              <a:pPr/>
              <a:t>2022. 06. 14.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25A9-E7C1-4072-B354-D1EA74454B7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7258-2DCC-4D87-91D3-B68575E1A2FF}" type="datetimeFigureOut">
              <a:rPr lang="hu-HU" smtClean="0"/>
              <a:pPr/>
              <a:t>2022. 06. 14.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25A9-E7C1-4072-B354-D1EA74454B7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7258-2DCC-4D87-91D3-B68575E1A2FF}" type="datetimeFigureOut">
              <a:rPr lang="hu-HU" smtClean="0"/>
              <a:pPr/>
              <a:t>2022. 06. 14.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25A9-E7C1-4072-B354-D1EA74454B7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7258-2DCC-4D87-91D3-B68575E1A2FF}" type="datetimeFigureOut">
              <a:rPr lang="hu-HU" smtClean="0"/>
              <a:pPr/>
              <a:t>2022. 06. 14.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25A9-E7C1-4072-B354-D1EA74454B7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kerekített téglalap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Lekerekített téglalap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7258-2DCC-4D87-91D3-B68575E1A2FF}" type="datetimeFigureOut">
              <a:rPr lang="hu-HU" smtClean="0"/>
              <a:pPr/>
              <a:t>2022. 06. 14.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25A9-E7C1-4072-B354-D1EA74454B7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7258-2DCC-4D87-91D3-B68575E1A2FF}" type="datetimeFigureOut">
              <a:rPr lang="hu-HU" smtClean="0"/>
              <a:pPr/>
              <a:t>2022. 06. 14.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25A9-E7C1-4072-B354-D1EA74454B7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7258-2DCC-4D87-91D3-B68575E1A2FF}" type="datetimeFigureOut">
              <a:rPr lang="hu-HU" smtClean="0"/>
              <a:pPr/>
              <a:t>2022. 06. 14.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25A9-E7C1-4072-B354-D1EA74454B7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7258-2DCC-4D87-91D3-B68575E1A2FF}" type="datetimeFigureOut">
              <a:rPr lang="hu-HU" smtClean="0"/>
              <a:pPr/>
              <a:t>2022. 06. 14.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25A9-E7C1-4072-B354-D1EA74454B7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7258-2DCC-4D87-91D3-B68575E1A2FF}" type="datetimeFigureOut">
              <a:rPr lang="hu-HU" smtClean="0"/>
              <a:pPr/>
              <a:t>2022. 06. 14.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25A9-E7C1-4072-B354-D1EA74454B7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7258-2DCC-4D87-91D3-B68575E1A2FF}" type="datetimeFigureOut">
              <a:rPr lang="hu-HU" smtClean="0"/>
              <a:pPr/>
              <a:t>2022. 06. 14.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25A9-E7C1-4072-B354-D1EA74454B7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kerekített téglalap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 sarkán kerekített téglalap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7258-2DCC-4D87-91D3-B68575E1A2FF}" type="datetimeFigureOut">
              <a:rPr lang="hu-HU" smtClean="0"/>
              <a:pPr/>
              <a:t>2022. 06. 14.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25A9-E7C1-4072-B354-D1EA74454B7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Lekerekített téglalap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ím hely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1BD7258-2DCC-4D87-91D3-B68575E1A2FF}" type="datetimeFigureOut">
              <a:rPr lang="hu-HU" smtClean="0"/>
              <a:pPr/>
              <a:t>2022. 06. 14.</a:t>
            </a:fld>
            <a:endParaRPr lang="hu-HU"/>
          </a:p>
        </p:txBody>
      </p:sp>
      <p:sp>
        <p:nvSpPr>
          <p:cNvPr id="18" name="Élőláb hely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0025A9-E7C1-4072-B354-D1EA74454B7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GPS alapú műtrágyaszóró</a:t>
            </a:r>
            <a:br>
              <a:rPr lang="hu-HU" dirty="0" smtClean="0"/>
            </a:br>
            <a:r>
              <a:rPr lang="hu-HU" dirty="0" smtClean="0"/>
              <a:t>vontatmány fejlesztése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Tornádó International. Kft fejlesztésének bemutatása</a:t>
            </a:r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/>
          <a:lstStyle/>
          <a:p>
            <a:pPr algn="ctr"/>
            <a:r>
              <a:rPr lang="hu-HU" sz="3200" dirty="0" smtClean="0"/>
              <a:t>A fejlesztés megalapozottsága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2920" y="1916832"/>
            <a:ext cx="8183880" cy="3672408"/>
          </a:xfrm>
        </p:spPr>
        <p:txBody>
          <a:bodyPr>
            <a:normAutofit/>
          </a:bodyPr>
          <a:lstStyle/>
          <a:p>
            <a:pPr marL="514350" indent="-514350" algn="just"/>
            <a:r>
              <a:rPr lang="hu-HU" sz="2600" dirty="0" err="1"/>
              <a:t>Preciziós</a:t>
            </a:r>
            <a:r>
              <a:rPr lang="hu-HU" sz="2600" dirty="0"/>
              <a:t> gazdálkodás a napi mezőgazdasági termelő tevékenység szerves </a:t>
            </a:r>
            <a:r>
              <a:rPr lang="hu-HU" sz="2600" dirty="0" smtClean="0"/>
              <a:t>része.</a:t>
            </a:r>
          </a:p>
          <a:p>
            <a:pPr marL="514350" indent="-514350" algn="just"/>
            <a:r>
              <a:rPr lang="hu-HU" sz="2600" dirty="0" smtClean="0"/>
              <a:t>Ez a tevékenység </a:t>
            </a:r>
            <a:r>
              <a:rPr lang="hu-HU" sz="2600" dirty="0"/>
              <a:t>forradalmian átalakította mind a vonójárművek, mind pedig a vontatott </a:t>
            </a:r>
            <a:r>
              <a:rPr lang="hu-HU" sz="2600" dirty="0" smtClean="0"/>
              <a:t>illetve </a:t>
            </a:r>
            <a:r>
              <a:rPr lang="hu-HU" sz="2600" dirty="0"/>
              <a:t>felkapcsolt eszközök szerkezetét. </a:t>
            </a:r>
            <a:endParaRPr lang="hu-HU" sz="2600" dirty="0" smtClean="0"/>
          </a:p>
          <a:p>
            <a:pPr marL="514350" indent="-514350" algn="just"/>
            <a:r>
              <a:rPr lang="hu-HU" sz="2600" dirty="0" smtClean="0"/>
              <a:t>Előtérbe </a:t>
            </a:r>
            <a:r>
              <a:rPr lang="hu-HU" sz="2600" dirty="0"/>
              <a:t>került </a:t>
            </a:r>
            <a:r>
              <a:rPr lang="hu-HU" sz="2600" dirty="0" smtClean="0"/>
              <a:t>a térinformatika </a:t>
            </a:r>
            <a:r>
              <a:rPr lang="hu-HU" sz="2600" dirty="0"/>
              <a:t>(GPS) valamint az elektronika a </a:t>
            </a:r>
            <a:r>
              <a:rPr lang="hu-HU" sz="2600" dirty="0" smtClean="0"/>
              <a:t>gépeken</a:t>
            </a:r>
            <a:endParaRPr lang="hu-HU" sz="2600" dirty="0" smtClean="0"/>
          </a:p>
          <a:p>
            <a:pPr marL="514350" indent="-514350" algn="just"/>
            <a:endParaRPr lang="hu-H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hu-HU" sz="3600" dirty="0" smtClean="0"/>
              <a:t>Fejlesztés igénye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2920" y="1772816"/>
            <a:ext cx="8183880" cy="2520280"/>
          </a:xfrm>
        </p:spPr>
        <p:txBody>
          <a:bodyPr>
            <a:normAutofit/>
          </a:bodyPr>
          <a:lstStyle/>
          <a:p>
            <a:pPr algn="just"/>
            <a:r>
              <a:rPr lang="hu-HU" sz="2400" dirty="0" smtClean="0"/>
              <a:t>Mezőgazdaságunk </a:t>
            </a:r>
            <a:r>
              <a:rPr lang="hu-HU" sz="2400" dirty="0"/>
              <a:t>földrajzi adottságai </a:t>
            </a:r>
            <a:r>
              <a:rPr lang="hu-HU" sz="2400" dirty="0" smtClean="0"/>
              <a:t>kedvezőek</a:t>
            </a:r>
            <a:endParaRPr lang="hu-HU" sz="2400" dirty="0" smtClean="0"/>
          </a:p>
          <a:p>
            <a:pPr algn="just"/>
            <a:r>
              <a:rPr lang="hu-HU" sz="2400" dirty="0" smtClean="0"/>
              <a:t>Magasan képzett </a:t>
            </a:r>
            <a:r>
              <a:rPr lang="hu-HU" sz="2400" dirty="0" smtClean="0"/>
              <a:t>tervezői munkaerő</a:t>
            </a:r>
          </a:p>
          <a:p>
            <a:pPr algn="just"/>
            <a:r>
              <a:rPr lang="hu-HU" sz="2400" dirty="0" smtClean="0"/>
              <a:t>Tartós </a:t>
            </a:r>
            <a:r>
              <a:rPr lang="hu-HU" sz="2400" dirty="0" smtClean="0"/>
              <a:t>minőséget biztosító beszállítók</a:t>
            </a:r>
          </a:p>
          <a:p>
            <a:pPr algn="just"/>
            <a:endParaRPr lang="hu-HU" sz="2400" dirty="0" smtClean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467544" y="620688"/>
            <a:ext cx="8183880" cy="86409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38" name="AutoShape 2" descr="KÃ©ptalÃ¡lat a kÃ¶vetkezÅre: âbÃºzamezÅ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9" name="Kép 8" descr="KÃ©ptalÃ¡lat a kÃ¶vetkezÅre: âbÃºzamezÅâ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789040"/>
            <a:ext cx="2088046" cy="197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 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2920" y="1844824"/>
            <a:ext cx="8183880" cy="287348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hu-HU" dirty="0"/>
              <a:t>A vállalkozás szakmai </a:t>
            </a:r>
            <a:r>
              <a:rPr lang="hu-HU" dirty="0" smtClean="0"/>
              <a:t>vezetője</a:t>
            </a:r>
            <a:r>
              <a:rPr lang="hu-HU" dirty="0" smtClean="0"/>
              <a:t>:</a:t>
            </a:r>
          </a:p>
          <a:p>
            <a:pPr lvl="0">
              <a:buNone/>
            </a:pPr>
            <a:endParaRPr lang="hu-HU" dirty="0" smtClean="0"/>
          </a:p>
          <a:p>
            <a:pPr lvl="0"/>
            <a:r>
              <a:rPr lang="hu-HU" dirty="0" smtClean="0"/>
              <a:t>30 </a:t>
            </a:r>
            <a:r>
              <a:rPr lang="hu-HU" dirty="0"/>
              <a:t>éves </a:t>
            </a:r>
            <a:r>
              <a:rPr lang="hu-HU" dirty="0" smtClean="0"/>
              <a:t>gépgyártási tapasztalat</a:t>
            </a:r>
            <a:endParaRPr lang="hu-HU" dirty="0" smtClean="0"/>
          </a:p>
          <a:p>
            <a:pPr lvl="0"/>
            <a:r>
              <a:rPr lang="hu-HU" dirty="0" smtClean="0"/>
              <a:t>Európában </a:t>
            </a:r>
            <a:r>
              <a:rPr lang="hu-HU" dirty="0"/>
              <a:t>egyedülálló </a:t>
            </a:r>
            <a:r>
              <a:rPr lang="hu-HU" dirty="0" smtClean="0"/>
              <a:t>ismeretek</a:t>
            </a:r>
          </a:p>
          <a:p>
            <a:pPr lvl="0"/>
            <a:r>
              <a:rPr lang="hu-HU" dirty="0" smtClean="0"/>
              <a:t>Több </a:t>
            </a:r>
            <a:r>
              <a:rPr lang="hu-HU" dirty="0" err="1" smtClean="0"/>
              <a:t>prototipus</a:t>
            </a:r>
            <a:r>
              <a:rPr lang="hu-HU" dirty="0" smtClean="0"/>
              <a:t> fejlesztése</a:t>
            </a:r>
            <a:endParaRPr lang="hu-HU" dirty="0" smtClean="0"/>
          </a:p>
          <a:p>
            <a:pPr lvl="0">
              <a:buNone/>
            </a:pPr>
            <a:endParaRPr lang="hu-HU" dirty="0"/>
          </a:p>
          <a:p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467544" y="620688"/>
            <a:ext cx="8183880" cy="105156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hu-HU" sz="29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Szakmai</a:t>
            </a:r>
            <a:r>
              <a:rPr lang="hu-HU" sz="3600" dirty="0" smtClean="0"/>
              <a:t> </a:t>
            </a:r>
            <a:r>
              <a:rPr lang="hu-HU" sz="29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megalapozottság</a:t>
            </a:r>
            <a:r>
              <a:rPr lang="hu-HU" sz="3600" dirty="0" smtClean="0"/>
              <a:t> </a:t>
            </a:r>
            <a:r>
              <a:rPr kumimoji="0" lang="hu-H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hu-H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48282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hu-HU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Alapok</a:t>
            </a:r>
            <a:endParaRPr lang="hu-HU" b="1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hu-HU" dirty="0" smtClean="0"/>
          </a:p>
          <a:p>
            <a:pPr algn="just">
              <a:buNone/>
            </a:pPr>
            <a:r>
              <a:rPr lang="hu-HU" dirty="0" smtClean="0"/>
              <a:t>ISOBUS szabvány – egységes kommunikáció</a:t>
            </a:r>
          </a:p>
          <a:p>
            <a:pPr algn="just">
              <a:buNone/>
            </a:pPr>
            <a:endParaRPr lang="hu-HU" dirty="0"/>
          </a:p>
          <a:p>
            <a:pPr algn="just">
              <a:buNone/>
            </a:pPr>
            <a:r>
              <a:rPr lang="hu-HU" dirty="0" smtClean="0"/>
              <a:t>Mezőgazdasági gép tervezési tapasztalat</a:t>
            </a:r>
          </a:p>
          <a:p>
            <a:pPr algn="just">
              <a:buNone/>
            </a:pPr>
            <a:endParaRPr lang="hu-HU" dirty="0"/>
          </a:p>
          <a:p>
            <a:pPr algn="just">
              <a:buNone/>
            </a:pPr>
            <a:r>
              <a:rPr lang="hu-HU" dirty="0" smtClean="0"/>
              <a:t>Új vezérléstechnikai megoldások</a:t>
            </a:r>
          </a:p>
          <a:p>
            <a:pPr algn="just">
              <a:buNone/>
            </a:pPr>
            <a:endParaRPr lang="hu-HU" dirty="0" smtClean="0"/>
          </a:p>
          <a:p>
            <a:pPr algn="just">
              <a:buNone/>
            </a:pPr>
            <a:r>
              <a:rPr lang="hu-HU" dirty="0" smtClean="0"/>
              <a:t>Prototípus tervezése</a:t>
            </a:r>
            <a:endParaRPr lang="hu-HU" dirty="0" smtClean="0"/>
          </a:p>
          <a:p>
            <a:pPr algn="just">
              <a:buNone/>
            </a:pPr>
            <a:endParaRPr lang="hu-HU" sz="2000" dirty="0" smtClean="0"/>
          </a:p>
          <a:p>
            <a:pPr algn="just">
              <a:buNone/>
            </a:pPr>
            <a:endParaRPr lang="hu-H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Szakember és programok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755576" y="1700808"/>
            <a:ext cx="7892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 smtClean="0"/>
              <a:t>18 hónap – 4 tervező – 2 program</a:t>
            </a:r>
            <a:endParaRPr lang="hu-HU" dirty="0" smtClean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638" y="2589168"/>
            <a:ext cx="3147708" cy="175052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95" y="3401389"/>
            <a:ext cx="3312368" cy="17505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/>
          <a:lstStyle/>
          <a:p>
            <a:pPr algn="ctr"/>
            <a:r>
              <a:rPr lang="hu-HU" dirty="0" smtClean="0"/>
              <a:t>Képek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2920" y="1700808"/>
            <a:ext cx="8183880" cy="3017496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hu-HU" sz="2600" dirty="0" smtClean="0"/>
          </a:p>
          <a:p>
            <a:pPr lvl="0"/>
            <a:endParaRPr lang="hu-HU" sz="2600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99921"/>
            <a:ext cx="3611893" cy="237626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705" y="1610362"/>
            <a:ext cx="3298405" cy="246582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38" y="4166631"/>
            <a:ext cx="2915816" cy="164014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590" y="4130227"/>
            <a:ext cx="2986633" cy="16799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648072"/>
          </a:xfrm>
        </p:spPr>
        <p:txBody>
          <a:bodyPr/>
          <a:lstStyle/>
          <a:p>
            <a:pPr algn="ctr"/>
            <a:r>
              <a:rPr lang="hu-HU" dirty="0" smtClean="0"/>
              <a:t>Az elvárt jellemzők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2920" y="1412776"/>
            <a:ext cx="8183880" cy="4392488"/>
          </a:xfrm>
        </p:spPr>
        <p:txBody>
          <a:bodyPr>
            <a:normAutofit/>
          </a:bodyPr>
          <a:lstStyle/>
          <a:p>
            <a:r>
              <a:rPr lang="hu-HU" sz="2000" dirty="0"/>
              <a:t>kiszórt műtrágya mennyisége, adagolási hely x és y koordináta hely szerinti pozícionálása, ún. szélszórás </a:t>
            </a:r>
            <a:r>
              <a:rPr lang="hu-HU" sz="2000" dirty="0" smtClean="0"/>
              <a:t>működtetése</a:t>
            </a:r>
          </a:p>
          <a:p>
            <a:endParaRPr lang="hu-HU" sz="2000" dirty="0" smtClean="0"/>
          </a:p>
          <a:p>
            <a:r>
              <a:rPr lang="hu-HU" sz="2000" dirty="0"/>
              <a:t>prototípus alkalmas </a:t>
            </a:r>
            <a:r>
              <a:rPr lang="hu-HU" sz="2000" dirty="0" smtClean="0"/>
              <a:t>a </a:t>
            </a:r>
            <a:r>
              <a:rPr lang="hu-HU" sz="2000" dirty="0"/>
              <a:t>szabványban megjelölt </a:t>
            </a:r>
            <a:r>
              <a:rPr lang="hu-HU" sz="2000" dirty="0" err="1"/>
              <a:t>kommunikácicós</a:t>
            </a:r>
            <a:r>
              <a:rPr lang="hu-HU" sz="2000" dirty="0"/>
              <a:t> </a:t>
            </a:r>
            <a:r>
              <a:rPr lang="hu-HU" sz="2000" dirty="0" err="1"/>
              <a:t>buson</a:t>
            </a:r>
            <a:r>
              <a:rPr lang="hu-HU" sz="2000" dirty="0"/>
              <a:t> történő irányításra, így </a:t>
            </a:r>
            <a:r>
              <a:rPr lang="hu-HU" sz="2000" dirty="0" smtClean="0"/>
              <a:t>a </a:t>
            </a:r>
            <a:r>
              <a:rPr lang="hu-HU" sz="2000" dirty="0"/>
              <a:t>precíziós </a:t>
            </a:r>
            <a:r>
              <a:rPr lang="hu-HU" sz="2000" dirty="0" smtClean="0"/>
              <a:t>gazdálkodás igényét </a:t>
            </a:r>
            <a:r>
              <a:rPr lang="hu-HU" sz="2000" dirty="0"/>
              <a:t>is kiszolgáló gép </a:t>
            </a:r>
            <a:r>
              <a:rPr lang="hu-HU" sz="2000" dirty="0" smtClean="0"/>
              <a:t>készült</a:t>
            </a:r>
          </a:p>
          <a:p>
            <a:endParaRPr lang="hu-HU" sz="2000" dirty="0" smtClean="0"/>
          </a:p>
          <a:p>
            <a:r>
              <a:rPr lang="hu-HU" sz="2000" dirty="0" smtClean="0"/>
              <a:t>Hardver – szoftver – oda vissza kommunikáció – tápanyag térkép alapján a felhasznált mennyiség</a:t>
            </a:r>
          </a:p>
          <a:p>
            <a:endParaRPr lang="hu-HU" sz="2000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/>
          <a:lstStyle/>
          <a:p>
            <a:pPr algn="ctr"/>
            <a:r>
              <a:rPr lang="hu-HU" dirty="0" smtClean="0"/>
              <a:t>Megtérülés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2920" y="2204864"/>
            <a:ext cx="8183880" cy="2513440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Tápanyagtérkép alapján csökkentett műtrágya felhasználás</a:t>
            </a:r>
            <a:endParaRPr lang="hu-HU" dirty="0" smtClean="0"/>
          </a:p>
          <a:p>
            <a:r>
              <a:rPr lang="hu-HU" dirty="0" smtClean="0"/>
              <a:t>Termő talaj kímélete</a:t>
            </a:r>
          </a:p>
          <a:p>
            <a:r>
              <a:rPr lang="hu-HU" dirty="0" smtClean="0"/>
              <a:t>Talajvíz védelme</a:t>
            </a:r>
          </a:p>
          <a:p>
            <a:r>
              <a:rPr lang="hu-HU" dirty="0" smtClean="0"/>
              <a:t>Hatékony működtetés, rentábilis fenntartás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us">
  <a:themeElements>
    <a:clrScheme name="Aspektu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us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u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197</TotalTime>
  <Words>181</Words>
  <Application>Microsoft Office PowerPoint</Application>
  <PresentationFormat>Diavetítés a képernyőre (4:3 oldalarány)</PresentationFormat>
  <Paragraphs>41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2" baseType="lpstr">
      <vt:lpstr>Verdana</vt:lpstr>
      <vt:lpstr>Wingdings 2</vt:lpstr>
      <vt:lpstr>Aspektus</vt:lpstr>
      <vt:lpstr>GPS alapú műtrágyaszóró vontatmány fejlesztése </vt:lpstr>
      <vt:lpstr>A fejlesztés megalapozottsága</vt:lpstr>
      <vt:lpstr>Fejlesztés igénye</vt:lpstr>
      <vt:lpstr> </vt:lpstr>
      <vt:lpstr>PowerPoint-bemutató</vt:lpstr>
      <vt:lpstr>Szakember és programok</vt:lpstr>
      <vt:lpstr>Képek</vt:lpstr>
      <vt:lpstr>Az elvárt jellemzők</vt:lpstr>
      <vt:lpstr>Megtérülés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Tortilla Termelő gyár létesítése</dc:title>
  <dc:creator>Nagy család</dc:creator>
  <cp:lastModifiedBy>Péter Nagy</cp:lastModifiedBy>
  <cp:revision>24</cp:revision>
  <dcterms:created xsi:type="dcterms:W3CDTF">2018-06-20T21:07:37Z</dcterms:created>
  <dcterms:modified xsi:type="dcterms:W3CDTF">2022-06-14T17:22:12Z</dcterms:modified>
</cp:coreProperties>
</file>